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70" r:id="rId7"/>
    <p:sldId id="264" r:id="rId8"/>
    <p:sldId id="272" r:id="rId9"/>
    <p:sldId id="265" r:id="rId10"/>
    <p:sldId id="266" r:id="rId11"/>
    <p:sldId id="267" r:id="rId12"/>
    <p:sldId id="268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35"/>
    <p:restoredTop sz="94684"/>
  </p:normalViewPr>
  <p:slideViewPr>
    <p:cSldViewPr snapToGrid="0" snapToObjects="1">
      <p:cViewPr varScale="1">
        <p:scale>
          <a:sx n="144" d="100"/>
          <a:sy n="14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E5F1-4BE2-FE43-89AF-F2AA48FFD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EDBD3-F1FF-ED42-80C0-6EB861FA1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B0856-7B56-2E48-A3DC-86295E98C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8E620-492E-9948-92E4-6362A5D71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B4DD1-B134-3E4A-82C3-FEF37EAC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0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6FBF-635E-764F-BD61-566A5E51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B7110-C5F4-C548-B060-1A9029241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3EB87-08D9-A94C-B4C3-C3D81664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1B2D-5D26-6543-A673-28E6DDC3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F0A56-BCE0-5C4C-8904-856BC58E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2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9950B6-FD94-384F-8C76-29BCEA540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AB095-BFC5-5A41-9E16-C8E487636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F39DE-6C21-F840-A974-BB9F793A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919C0-4631-8B4E-A517-ADD4F3FA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D38C7-5EE2-E544-B841-4F7312DD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3C66-4403-DE4B-B944-B74F2B7A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A1D74-A2B9-0A47-B346-44A606AD0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AB792-A1F4-594F-AFB4-349B9D98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857A3-D00A-5945-B083-969F1C59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80A18-9C30-FE43-8AB4-8A600EFC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24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780F-FC25-F548-A4BA-9E515CAF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73089-2443-B645-9054-C21D30834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04547-E604-DE41-826B-CAF735328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85AF8-AA91-E44E-A76E-C88870FE4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BFB27-127A-4245-ABDE-0BA1A3A9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A34F-38A5-B543-80D6-525C627A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55E7A-AC6E-F64A-84A4-262030184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0A149-9061-6742-A337-D6731510A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C9BF1-832B-2049-A588-6E2150A1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D330C-8F1A-F347-B9D5-ED0F1A99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44EBB-8AC2-904A-8716-516FA0DE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7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E0E3-5495-8745-87DB-35E71689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5165E-33AB-584E-BD26-2766F00E5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E2038-522F-4E47-B503-1D0D2CA64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94C99-20F6-A14E-85CF-374E5C0C0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D00FC-049F-E84F-9103-BF8AFC102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0D70C-1270-E840-ACE9-EFBB9ABE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7A78C-4DA3-0A43-8C25-809575C9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7E963-82FC-E84A-858D-BBB6BF65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6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FBD0-2C1E-554C-8100-E281A0A9D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B904B-D2C9-C447-95D1-B6073531E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865C2-3ED4-0949-9500-2A625C39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899DD-E646-F849-B784-A8BBFC7A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90C10-FDEF-0144-87DC-A51752FC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09AAF-4EC1-114D-AA65-340F5B3A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88EA0-87B1-E34E-8AD8-9155A310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26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FEA-87E4-3B4A-80C7-DBC59DA2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4F2DE-D7E4-D84D-BB52-0BEF01D31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5221E-3513-C142-958E-C54234A6D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EC8A9-1F17-B944-A87D-832389436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31A63-8CF4-1F41-A3DB-9338E2D9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0D10C-633A-C446-AD82-865BA57B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4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9F46-C177-DD49-AAC5-D68A09A8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1D1F6-B8A7-8540-9EEE-6038B0E09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10475-A931-7D4B-A808-86AF72E1C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A5021-7AE0-1842-8589-638AA20C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716FE-7161-2C49-8D6B-822C3505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A0044-8B63-4A45-BF22-3B979DE9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7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1A6DB-8D3B-F741-9D31-B02CAE71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692EC-2F53-9840-9965-555D7B58A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B09E6-A7BC-DE4D-AA03-5510458E1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12FF8-E5CC-0C44-B0C3-EF382D8331A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275DC-35AB-254A-8856-089FCB0B9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71FE9-3912-A143-9776-B0D5C0A31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A87CB-8F0B-CC42-9796-739CCE86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4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eetcode.com/" TargetMode="External"/><Relationship Id="rId3" Type="http://schemas.openxmlformats.org/officeDocument/2006/relationships/hyperlink" Target="https://www.analyticsvidhya.com/blog/2018/06/comprehensive-data-science-machine-learning-interview-guide/" TargetMode="External"/><Relationship Id="rId7" Type="http://schemas.openxmlformats.org/officeDocument/2006/relationships/hyperlink" Target="https://www.w3schools.com/python/exercise.asp" TargetMode="External"/><Relationship Id="rId2" Type="http://schemas.openxmlformats.org/officeDocument/2006/relationships/hyperlink" Target="https://www.springboard.com/blog/data-science-interview-ques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s://www.coursera.org/specializations/deep-learning?#courses" TargetMode="External"/><Relationship Id="rId4" Type="http://schemas.openxmlformats.org/officeDocument/2006/relationships/hyperlink" Target="https://www.coursera.org/learn/machine-learning/home/welcom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lyticsvidhya.com/blog/2015/09/applications-data-scienc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674A-0A60-BB4D-945A-7A331FEB3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Batch 2020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2AB3F-F18A-4840-82CF-E5E35E996C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Marlabs</a:t>
            </a:r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5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297F-5F75-2F43-981D-F575A111E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72" y="325924"/>
            <a:ext cx="10515600" cy="1325563"/>
          </a:xfrm>
        </p:spPr>
        <p:txBody>
          <a:bodyPr/>
          <a:lstStyle/>
          <a:p>
            <a:r>
              <a:rPr lang="en-US" dirty="0"/>
              <a:t>Job Interview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ED853-AD0D-A448-931E-C9FA5F9EF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37" y="2051962"/>
            <a:ext cx="11374925" cy="5217971"/>
          </a:xfrm>
        </p:spPr>
        <p:txBody>
          <a:bodyPr>
            <a:normAutofit/>
          </a:bodyPr>
          <a:lstStyle/>
          <a:p>
            <a:r>
              <a:rPr lang="en-US" sz="1800" dirty="0"/>
              <a:t>In real life data scientist interviews:</a:t>
            </a:r>
          </a:p>
          <a:p>
            <a:pPr marL="0" indent="0">
              <a:buNone/>
            </a:pPr>
            <a:r>
              <a:rPr lang="en-US" sz="1800" dirty="0"/>
              <a:t>   (1) Technical Interview Questions.</a:t>
            </a:r>
          </a:p>
          <a:p>
            <a:pPr marL="0" indent="0">
              <a:buNone/>
            </a:pPr>
            <a:r>
              <a:rPr lang="en-US" sz="1800" dirty="0"/>
              <a:t>	ML, DL, Statistics, NLP, Recommendation </a:t>
            </a:r>
            <a:r>
              <a:rPr lang="en-US" sz="1800" dirty="0" err="1"/>
              <a:t>Sytem</a:t>
            </a:r>
            <a:r>
              <a:rPr lang="en-US" sz="1800" dirty="0"/>
              <a:t>, Big Data, Spark, Scala, Infrastructure related, Docker</a:t>
            </a:r>
          </a:p>
          <a:p>
            <a:pPr marL="0" indent="0">
              <a:buNone/>
            </a:pPr>
            <a:r>
              <a:rPr lang="en-US" sz="1800" dirty="0"/>
              <a:t>   (2) Projects related. </a:t>
            </a:r>
          </a:p>
          <a:p>
            <a:pPr marL="0" indent="0">
              <a:buNone/>
            </a:pPr>
            <a:r>
              <a:rPr lang="en-US" sz="1800" dirty="0"/>
              <a:t>	How did you use the algorithms in your projects? </a:t>
            </a:r>
          </a:p>
          <a:p>
            <a:pPr marL="0" indent="0">
              <a:buNone/>
            </a:pPr>
            <a:r>
              <a:rPr lang="en-US" sz="1800" dirty="0"/>
              <a:t>	How did you generate different variables? </a:t>
            </a:r>
          </a:p>
          <a:p>
            <a:pPr marL="0" indent="0">
              <a:buNone/>
            </a:pPr>
            <a:r>
              <a:rPr lang="en-US" sz="1800" dirty="0"/>
              <a:t>	If I give you a text dataset, how are you going to start conducting the analysis?</a:t>
            </a:r>
          </a:p>
          <a:p>
            <a:pPr marL="0" indent="0">
              <a:buNone/>
            </a:pPr>
            <a:r>
              <a:rPr lang="en-US" sz="1800" dirty="0"/>
              <a:t>   (3) Small project &amp; coding test.</a:t>
            </a:r>
          </a:p>
          <a:p>
            <a:pPr marL="0" indent="0">
              <a:buNone/>
            </a:pPr>
            <a:r>
              <a:rPr lang="en-US" sz="1800" dirty="0"/>
              <a:t>	Data science project (Kaggle format)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367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B2582-01B5-BC4E-9FE8-0BFE4CDA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78" y="0"/>
            <a:ext cx="10515600" cy="1325563"/>
          </a:xfrm>
        </p:spPr>
        <p:txBody>
          <a:bodyPr/>
          <a:lstStyle/>
          <a:p>
            <a:r>
              <a:rPr lang="en-US" dirty="0"/>
              <a:t>Job Interview Preparation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16BCD-748C-3B4E-8921-27E8D084EC93}"/>
              </a:ext>
            </a:extLst>
          </p:cNvPr>
          <p:cNvSpPr/>
          <p:nvPr/>
        </p:nvSpPr>
        <p:spPr>
          <a:xfrm>
            <a:off x="603564" y="1222553"/>
            <a:ext cx="1098487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preparation: </a:t>
            </a:r>
          </a:p>
          <a:p>
            <a:pPr marL="342900" indent="-342900">
              <a:buAutoNum type="arabicParenBoth"/>
            </a:pPr>
            <a:r>
              <a:rPr lang="en-US" dirty="0"/>
              <a:t>-&gt; Prepare the technical Interviews now. Every class we will use 10-15 minutes pick up 2-3 students to ask the technical questions based on what we learnt from past lessons and some Andrew Ng classes’ questions.</a:t>
            </a:r>
          </a:p>
          <a:p>
            <a:r>
              <a:rPr lang="en-US" dirty="0"/>
              <a:t>Links:</a:t>
            </a:r>
          </a:p>
          <a:p>
            <a:r>
              <a:rPr lang="en-US" dirty="0">
                <a:hlinkClick r:id="rId2"/>
              </a:rPr>
              <a:t>http://rpubs.com/JDAHAN/ds_interview</a:t>
            </a:r>
          </a:p>
          <a:p>
            <a:r>
              <a:rPr lang="en-US" dirty="0">
                <a:hlinkClick r:id="rId2"/>
              </a:rPr>
              <a:t>https://www.springboard.com/blog/data-science-interview-questions/</a:t>
            </a:r>
            <a:endParaRPr lang="en-US" dirty="0"/>
          </a:p>
          <a:p>
            <a:r>
              <a:rPr lang="en-US" dirty="0">
                <a:hlinkClick r:id="rId3"/>
              </a:rPr>
              <a:t>https://www.analyticsvidhya.com/blog/2018/06/comprehensive-data-science-machine-learning-interview-guide/</a:t>
            </a:r>
            <a:endParaRPr lang="en-US" dirty="0"/>
          </a:p>
          <a:p>
            <a:r>
              <a:rPr lang="en-US" dirty="0">
                <a:hlinkClick r:id="rId4"/>
              </a:rPr>
              <a:t>https://www.coursera.org/learn/machine-learning/home/welcome</a:t>
            </a:r>
            <a:endParaRPr lang="en-US" dirty="0"/>
          </a:p>
          <a:p>
            <a:r>
              <a:rPr lang="en-US" dirty="0">
                <a:hlinkClick r:id="rId5"/>
              </a:rPr>
              <a:t>https://www.coursera.org/specializations/deep-learning?#courses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(2) -&gt; You are going to start doing projects start from second week of training based on the things we have learned.</a:t>
            </a:r>
          </a:p>
          <a:p>
            <a:r>
              <a:rPr lang="en-US" dirty="0"/>
              <a:t>Links:</a:t>
            </a:r>
          </a:p>
          <a:p>
            <a:r>
              <a:rPr lang="en-US" dirty="0">
                <a:hlinkClick r:id="rId6"/>
              </a:rPr>
              <a:t>https://www.kaggle.com/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(3) -&gt; Python coding practice, R coding practice, SQL coding practice (usually orally describe your code). This part can be covered in our assignments, but you have to practice yourself in your spare time.</a:t>
            </a:r>
          </a:p>
          <a:p>
            <a:r>
              <a:rPr lang="en-US" dirty="0"/>
              <a:t>Useful links:</a:t>
            </a:r>
          </a:p>
          <a:p>
            <a:r>
              <a:rPr lang="en-US" dirty="0">
                <a:hlinkClick r:id="rId7"/>
              </a:rPr>
              <a:t>https://www.w3schools.com/python/exercise.asp</a:t>
            </a:r>
            <a:endParaRPr lang="en-US" dirty="0"/>
          </a:p>
          <a:p>
            <a:r>
              <a:rPr lang="en-US" dirty="0">
                <a:hlinkClick r:id="rId8"/>
              </a:rPr>
              <a:t>https://leetcode.com/</a:t>
            </a:r>
            <a:r>
              <a:rPr lang="en-US" dirty="0"/>
              <a:t>(easy level is enough)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0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78634-9CA1-574A-B313-7B8ACC11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C8C03-B975-7D4C-BE44-96F0B42D1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Please do it yourself on time. It’s a great self-improvement exercise.</a:t>
            </a:r>
          </a:p>
          <a:p>
            <a:r>
              <a:rPr lang="en-US" sz="1800" dirty="0"/>
              <a:t>No scores or punishment, but I will inform Grace and your recruiter if there’s any delay or mis-behavior.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Please keep in mind: landing a data science related job is our goal.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2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95CE8-F902-FE40-A398-1E14847FA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Symbol English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3D4C3-A0F0-3548-AE10-224C26C3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752" y="82152"/>
            <a:ext cx="4777851" cy="66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1225-E115-4C4D-8826-346179DE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6D92B-F781-0949-8BFE-04B0493ED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Jobs Trend</a:t>
            </a:r>
          </a:p>
          <a:p>
            <a:r>
              <a:rPr lang="en-US" dirty="0"/>
              <a:t>Related Data Science Jobs</a:t>
            </a:r>
          </a:p>
          <a:p>
            <a:r>
              <a:rPr lang="en-US" dirty="0"/>
              <a:t>Skill Sets</a:t>
            </a:r>
          </a:p>
          <a:p>
            <a:r>
              <a:rPr lang="en-US" dirty="0"/>
              <a:t>Projects Domains</a:t>
            </a:r>
          </a:p>
          <a:p>
            <a:r>
              <a:rPr lang="en-US" dirty="0"/>
              <a:t>Job Interviews Requirements</a:t>
            </a:r>
          </a:p>
          <a:p>
            <a:r>
              <a:rPr lang="en-US" dirty="0"/>
              <a:t>Assignments/Projects Requirements</a:t>
            </a:r>
          </a:p>
          <a:p>
            <a:r>
              <a:rPr lang="en-US" dirty="0"/>
              <a:t>Symbol English</a:t>
            </a:r>
          </a:p>
          <a:p>
            <a:r>
              <a:rPr lang="en-US" dirty="0"/>
              <a:t>Syllabus (file attached)</a:t>
            </a:r>
          </a:p>
          <a:p>
            <a:r>
              <a:rPr lang="en-US" dirty="0"/>
              <a:t>Tue, </a:t>
            </a:r>
            <a:r>
              <a:rPr lang="en-US" dirty="0" err="1"/>
              <a:t>Thur</a:t>
            </a:r>
            <a:r>
              <a:rPr lang="en-US" dirty="0"/>
              <a:t>, Sat. (7:OO-8:00pm CST, 9am to 11am CST)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86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B5C2-B880-584C-8DF5-351ED33E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Trend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1083CD0-A900-2D49-AA42-636F74612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38" y="2269087"/>
            <a:ext cx="6776022" cy="1829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F42A0-C47D-A145-96F2-7472ED0C1B04}"/>
              </a:ext>
            </a:extLst>
          </p:cNvPr>
          <p:cNvSpPr txBox="1"/>
          <p:nvPr/>
        </p:nvSpPr>
        <p:spPr>
          <a:xfrm>
            <a:off x="838200" y="1451322"/>
            <a:ext cx="695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IBM Predicts Demand For Data Scientists By 2020 (written in 2017)</a:t>
            </a:r>
          </a:p>
          <a:p>
            <a:r>
              <a:rPr lang="en-US" dirty="0"/>
              <a:t>DSA jobs: Data Scientist &amp; Analysis jobs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216E-3161-2240-9A05-709E38D2AAE3}"/>
              </a:ext>
            </a:extLst>
          </p:cNvPr>
          <p:cNvSpPr txBox="1"/>
          <p:nvPr/>
        </p:nvSpPr>
        <p:spPr>
          <a:xfrm>
            <a:off x="838200" y="4270047"/>
            <a:ext cx="8785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www.forbes.com</a:t>
            </a:r>
            <a:r>
              <a:rPr lang="en-US" sz="1200" dirty="0"/>
              <a:t>/sites/</a:t>
            </a:r>
            <a:r>
              <a:rPr lang="en-US" sz="1200" dirty="0" err="1"/>
              <a:t>louiscolumbus</a:t>
            </a:r>
            <a:r>
              <a:rPr lang="en-US" sz="1200" dirty="0"/>
              <a:t>/2017/05/13/ibm-predicts-demand-for-data-scientists-will-soar-28-by-2020/#6c65480c7e3b</a:t>
            </a:r>
          </a:p>
        </p:txBody>
      </p:sp>
    </p:spTree>
    <p:extLst>
      <p:ext uri="{BB962C8B-B14F-4D97-AF65-F5344CB8AC3E}">
        <p14:creationId xmlns:p14="http://schemas.microsoft.com/office/powerpoint/2010/main" val="262634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DF58-B251-8144-86E1-DFB5F430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4" y="108964"/>
            <a:ext cx="10515600" cy="1325563"/>
          </a:xfrm>
        </p:spPr>
        <p:txBody>
          <a:bodyPr/>
          <a:lstStyle/>
          <a:p>
            <a:r>
              <a:rPr lang="en-US" dirty="0"/>
              <a:t>Jobs Trend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00695DC1-24C1-9A4E-A597-B8047EF0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06" y="1074181"/>
            <a:ext cx="7428231" cy="49026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5870A6-8F52-214B-B6EB-575CB9C848A5}"/>
              </a:ext>
            </a:extLst>
          </p:cNvPr>
          <p:cNvSpPr/>
          <p:nvPr/>
        </p:nvSpPr>
        <p:spPr>
          <a:xfrm>
            <a:off x="862329" y="6153351"/>
            <a:ext cx="5675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www.indeed.com</a:t>
            </a:r>
            <a:r>
              <a:rPr lang="en-US" dirty="0"/>
              <a:t>/</a:t>
            </a:r>
            <a:r>
              <a:rPr lang="en-US" dirty="0" err="1"/>
              <a:t>jobtrends</a:t>
            </a:r>
            <a:r>
              <a:rPr lang="en-US" dirty="0"/>
              <a:t>/math-category-trends</a:t>
            </a:r>
          </a:p>
        </p:txBody>
      </p:sp>
    </p:spTree>
    <p:extLst>
      <p:ext uri="{BB962C8B-B14F-4D97-AF65-F5344CB8AC3E}">
        <p14:creationId xmlns:p14="http://schemas.microsoft.com/office/powerpoint/2010/main" val="206941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D228-90EB-6547-91D7-5EAC1A0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0123"/>
            <a:ext cx="10515600" cy="1325563"/>
          </a:xfrm>
        </p:spPr>
        <p:txBody>
          <a:bodyPr/>
          <a:lstStyle/>
          <a:p>
            <a:r>
              <a:rPr lang="en-US" dirty="0"/>
              <a:t>Related Data Science Jobs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940C4-0E5F-F94F-A091-2F93C20E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0" y="1643865"/>
            <a:ext cx="8271164" cy="4578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40834E-4FCC-1F4B-B6C6-B6B4AD407C6A}"/>
              </a:ext>
            </a:extLst>
          </p:cNvPr>
          <p:cNvSpPr txBox="1"/>
          <p:nvPr/>
        </p:nvSpPr>
        <p:spPr>
          <a:xfrm>
            <a:off x="8753582" y="4664468"/>
            <a:ext cx="314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Engineer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3A14D-61E7-014A-B068-6164BDCABD5F}"/>
              </a:ext>
            </a:extLst>
          </p:cNvPr>
          <p:cNvSpPr txBox="1"/>
          <p:nvPr/>
        </p:nvSpPr>
        <p:spPr>
          <a:xfrm>
            <a:off x="8671389" y="5465852"/>
            <a:ext cx="3143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science infrastructure. Data Broker building. Machine Learning pipeline.</a:t>
            </a:r>
          </a:p>
        </p:txBody>
      </p:sp>
    </p:spTree>
    <p:extLst>
      <p:ext uri="{BB962C8B-B14F-4D97-AF65-F5344CB8AC3E}">
        <p14:creationId xmlns:p14="http://schemas.microsoft.com/office/powerpoint/2010/main" val="197044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Science Skills - Udacity - Matrix">
            <a:extLst>
              <a:ext uri="{FF2B5EF4-FFF2-40B4-BE49-F238E27FC236}">
                <a16:creationId xmlns:a16="http://schemas.microsoft.com/office/drawing/2014/main" id="{C6E1C960-005D-2C49-B2C0-02404ACD2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111" y="833987"/>
            <a:ext cx="6387723" cy="519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9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535E-C005-4E4E-A612-1F78A28F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C2B57-6560-A241-B864-FC022E78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36" y="1323565"/>
            <a:ext cx="5697728" cy="51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7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hape 105" descr="RoadToDataScientist1.png">
            <a:extLst>
              <a:ext uri="{FF2B5EF4-FFF2-40B4-BE49-F238E27FC236}">
                <a16:creationId xmlns:a16="http://schemas.microsoft.com/office/drawing/2014/main" id="{06AFA1BF-8C9F-F446-B290-250A0AD9FC9C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185941" y="480060"/>
            <a:ext cx="7820118" cy="58978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341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DAC1-19A1-854B-9594-04B3448C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Domains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25ECE9-EE0E-F44F-9A8C-3EA17C34B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1679"/>
              </p:ext>
            </p:extLst>
          </p:nvPr>
        </p:nvGraphicFramePr>
        <p:xfrm>
          <a:off x="1815547" y="1690688"/>
          <a:ext cx="8128000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6317320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51999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Science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70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Internet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04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IT, Retail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Digital Advertisements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2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Entertainment, E-Commerce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56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Manufacturing, 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47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Airline Route Planning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11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Fraud &amp; Risk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17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05458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B538B1E-A6D7-524B-9BA6-3445D33819F6}"/>
              </a:ext>
            </a:extLst>
          </p:cNvPr>
          <p:cNvSpPr/>
          <p:nvPr/>
        </p:nvSpPr>
        <p:spPr>
          <a:xfrm>
            <a:off x="1815546" y="5308347"/>
            <a:ext cx="8127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https://www.analyticsvidhya.com/blog/2015/09/applications-data-science/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/turning-fortnite-into-pubg-with-deep-learning-cyclegan-2f9d339dcdb0</a:t>
            </a:r>
          </a:p>
        </p:txBody>
      </p:sp>
    </p:spTree>
    <p:extLst>
      <p:ext uri="{BB962C8B-B14F-4D97-AF65-F5344CB8AC3E}">
        <p14:creationId xmlns:p14="http://schemas.microsoft.com/office/powerpoint/2010/main" val="1904049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555</Words>
  <Application>Microsoft Macintosh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Data Science Batch 2020 Introduction</vt:lpstr>
      <vt:lpstr>Table of Content</vt:lpstr>
      <vt:lpstr>Jobs Trend</vt:lpstr>
      <vt:lpstr>Jobs Trend</vt:lpstr>
      <vt:lpstr>Related Data Science Jobs</vt:lpstr>
      <vt:lpstr>PowerPoint Presentation</vt:lpstr>
      <vt:lpstr>Skill Sets</vt:lpstr>
      <vt:lpstr>PowerPoint Presentation</vt:lpstr>
      <vt:lpstr>Project Domains</vt:lpstr>
      <vt:lpstr>Job Interview Requirements</vt:lpstr>
      <vt:lpstr>Job Interview Preparation</vt:lpstr>
      <vt:lpstr>Assignments Requirements</vt:lpstr>
      <vt:lpstr>Symbol English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Batch Introduction</dc:title>
  <dc:creator>Disha An</dc:creator>
  <cp:lastModifiedBy>Disha An</cp:lastModifiedBy>
  <cp:revision>14</cp:revision>
  <dcterms:created xsi:type="dcterms:W3CDTF">2019-01-27T21:00:32Z</dcterms:created>
  <dcterms:modified xsi:type="dcterms:W3CDTF">2020-02-07T02:06:28Z</dcterms:modified>
</cp:coreProperties>
</file>